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8" r:id="rId2"/>
    <p:sldId id="259" r:id="rId3"/>
    <p:sldId id="261" r:id="rId4"/>
    <p:sldId id="263" r:id="rId5"/>
    <p:sldId id="257" r:id="rId6"/>
    <p:sldId id="264" r:id="rId7"/>
    <p:sldId id="266" r:id="rId8"/>
  </p:sldIdLst>
  <p:sldSz cx="12192000" cy="6858000"/>
  <p:notesSz cx="6858000" cy="9144000"/>
  <p:photoAlbum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85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315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2333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2460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7666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5675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794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7846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201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244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87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294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877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88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295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366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E1489-8EFD-487A-B64F-3DC10DF4146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42868BC-8E6D-461B-B393-22EE3415F3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771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F538AC-93DE-452F-853A-A4C3B5421B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 </a:t>
            </a:r>
            <a:r>
              <a:rPr lang="ko-KR" altLang="en-US" dirty="0"/>
              <a:t>게임 프로그래밍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F73C00A-3B65-47CA-840B-CDC7D587AA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프로젝트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2015180012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박건호</a:t>
            </a:r>
          </a:p>
        </p:txBody>
      </p:sp>
    </p:spTree>
    <p:extLst>
      <p:ext uri="{BB962C8B-B14F-4D97-AF65-F5344CB8AC3E}">
        <p14:creationId xmlns:p14="http://schemas.microsoft.com/office/powerpoint/2010/main" val="604709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E35D53A-7E13-4572-87B5-61E8FA365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" r="12670" b="-2"/>
          <a:stretch/>
        </p:blipFill>
        <p:spPr>
          <a:xfrm>
            <a:off x="4208655" y="-8467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96426B3-DDB8-4A9B-A16F-BE47CDE52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US" altLang="ko-KR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FCG(Fight Card Game)</a:t>
            </a:r>
            <a:endParaRPr lang="ko-KR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61AB37-8D99-4869-BD73-D060DD18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ko-KR" altLang="en-US" sz="4000" b="1" dirty="0"/>
              <a:t>게임 컨셉</a:t>
            </a:r>
            <a:endParaRPr lang="en-US" altLang="ko-KR" sz="4000" b="1" dirty="0"/>
          </a:p>
          <a:p>
            <a:r>
              <a:rPr lang="ko-KR" altLang="en-US" b="1" u="sng" dirty="0"/>
              <a:t>고르고 </a:t>
            </a:r>
            <a:endParaRPr lang="en-US" altLang="ko-KR" b="1" u="sng" dirty="0"/>
          </a:p>
          <a:p>
            <a:r>
              <a:rPr lang="ko-KR" altLang="en-US" b="1" u="sng" dirty="0"/>
              <a:t>만들어서</a:t>
            </a:r>
            <a:endParaRPr lang="en-US" altLang="ko-KR" b="1" u="sng" dirty="0"/>
          </a:p>
          <a:p>
            <a:r>
              <a:rPr lang="ko-KR" altLang="en-US" b="1" u="sng" dirty="0"/>
              <a:t>싸워라</a:t>
            </a:r>
            <a:endParaRPr lang="en-US" altLang="ko-KR" b="1" u="sng" dirty="0"/>
          </a:p>
          <a:p>
            <a:r>
              <a:rPr lang="ko-KR" altLang="en-US" dirty="0" err="1"/>
              <a:t>덱</a:t>
            </a:r>
            <a:r>
              <a:rPr lang="ko-KR" altLang="en-US" dirty="0"/>
              <a:t> 빌딩 게임</a:t>
            </a:r>
            <a:endParaRPr lang="en-US" altLang="ko-KR" dirty="0"/>
          </a:p>
          <a:p>
            <a:r>
              <a:rPr lang="ko-KR" altLang="en-US" dirty="0" err="1"/>
              <a:t>덱을</a:t>
            </a:r>
            <a:r>
              <a:rPr lang="ko-KR" altLang="en-US" dirty="0"/>
              <a:t> 플레이어가 만들고</a:t>
            </a:r>
            <a:endParaRPr lang="en-US" altLang="ko-KR" dirty="0"/>
          </a:p>
          <a:p>
            <a:r>
              <a:rPr lang="ko-KR" altLang="en-US" dirty="0" err="1"/>
              <a:t>덱에서</a:t>
            </a:r>
            <a:r>
              <a:rPr lang="ko-KR" altLang="en-US" dirty="0"/>
              <a:t> 카드가 매 턴 </a:t>
            </a:r>
            <a:r>
              <a:rPr lang="en-US" altLang="ko-KR" dirty="0"/>
              <a:t>3</a:t>
            </a:r>
            <a:r>
              <a:rPr lang="ko-KR" altLang="en-US" dirty="0"/>
              <a:t>장씩 랜덤으로 출력되어 싸운다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52625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B4E9533-7208-4201-8137-50089BB0A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ko-KR" altLang="en-US" dirty="0">
                <a:solidFill>
                  <a:schemeClr val="tx2"/>
                </a:solidFill>
              </a:rPr>
              <a:t>개발 범위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A3246A9-8DAA-414D-B570-E21E9443D8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0232309"/>
              </p:ext>
            </p:extLst>
          </p:nvPr>
        </p:nvGraphicFramePr>
        <p:xfrm>
          <a:off x="1413543" y="1672525"/>
          <a:ext cx="8221707" cy="370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77529">
                  <a:extLst>
                    <a:ext uri="{9D8B030D-6E8A-4147-A177-3AD203B41FA5}">
                      <a16:colId xmlns:a16="http://schemas.microsoft.com/office/drawing/2014/main" val="2525630479"/>
                    </a:ext>
                  </a:extLst>
                </a:gridCol>
                <a:gridCol w="7244178">
                  <a:extLst>
                    <a:ext uri="{9D8B030D-6E8A-4147-A177-3AD203B41FA5}">
                      <a16:colId xmlns:a16="http://schemas.microsoft.com/office/drawing/2014/main" val="21796837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범위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936138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69EA4D34-E995-48CF-B935-7A87169BF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169283"/>
              </p:ext>
            </p:extLst>
          </p:nvPr>
        </p:nvGraphicFramePr>
        <p:xfrm>
          <a:off x="1432284" y="2043365"/>
          <a:ext cx="8202966" cy="4279977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49911">
                  <a:extLst>
                    <a:ext uri="{9D8B030D-6E8A-4147-A177-3AD203B41FA5}">
                      <a16:colId xmlns:a16="http://schemas.microsoft.com/office/drawing/2014/main" val="3277445923"/>
                    </a:ext>
                  </a:extLst>
                </a:gridCol>
                <a:gridCol w="7253055">
                  <a:extLst>
                    <a:ext uri="{9D8B030D-6E8A-4147-A177-3AD203B41FA5}">
                      <a16:colId xmlns:a16="http://schemas.microsoft.com/office/drawing/2014/main" val="793233773"/>
                    </a:ext>
                  </a:extLst>
                </a:gridCol>
              </a:tblGrid>
              <a:tr h="5529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캐릭터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4</a:t>
                      </a:r>
                      <a:r>
                        <a:rPr lang="ko-KR" altLang="en-US" sz="1600" dirty="0"/>
                        <a:t>개의 캐릭터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 err="1"/>
                        <a:t>서로다른</a:t>
                      </a:r>
                      <a:r>
                        <a:rPr lang="ko-KR" altLang="en-US" sz="1600" dirty="0"/>
                        <a:t> 애니메이션</a:t>
                      </a:r>
                      <a:endParaRPr lang="en-US" altLang="ko-KR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8585967"/>
                  </a:ext>
                </a:extLst>
              </a:tr>
              <a:tr h="6313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 </a:t>
                      </a:r>
                      <a:r>
                        <a:rPr lang="ko-KR" altLang="en-US" b="1" dirty="0"/>
                        <a:t>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스테이지 </a:t>
                      </a:r>
                      <a:r>
                        <a:rPr lang="en-US" altLang="ko-KR" b="1" dirty="0"/>
                        <a:t>3</a:t>
                      </a:r>
                      <a:r>
                        <a:rPr lang="ko-KR" altLang="en-US" b="1" dirty="0"/>
                        <a:t>개</a:t>
                      </a:r>
                      <a:endParaRPr lang="en-US" altLang="ko-KR" b="1" dirty="0"/>
                    </a:p>
                    <a:p>
                      <a:pPr algn="ctr" latinLnBrk="1"/>
                      <a:r>
                        <a:rPr lang="en-US" altLang="ko-KR" b="1" dirty="0"/>
                        <a:t>(</a:t>
                      </a:r>
                      <a:r>
                        <a:rPr lang="ko-KR" altLang="en-US" b="1" dirty="0"/>
                        <a:t>신사</a:t>
                      </a:r>
                      <a:r>
                        <a:rPr lang="en-US" altLang="ko-KR" b="1" dirty="0"/>
                        <a:t>, </a:t>
                      </a:r>
                      <a:r>
                        <a:rPr lang="ko-KR" altLang="en-US" b="1" dirty="0"/>
                        <a:t>대나무 숲</a:t>
                      </a:r>
                      <a:r>
                        <a:rPr lang="en-US" altLang="ko-KR" b="1" dirty="0"/>
                        <a:t>, </a:t>
                      </a:r>
                      <a:r>
                        <a:rPr lang="ko-KR" altLang="en-US" b="1" dirty="0"/>
                        <a:t>시계탑</a:t>
                      </a:r>
                      <a:r>
                        <a:rPr lang="en-US" altLang="ko-KR" b="1" dirty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489495"/>
                  </a:ext>
                </a:extLst>
              </a:tr>
              <a:tr h="6111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난이도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난이도의 따른</a:t>
                      </a:r>
                      <a:endParaRPr lang="en-US" altLang="ko-KR" b="1" dirty="0"/>
                    </a:p>
                    <a:p>
                      <a:pPr algn="ctr" latinLnBrk="1"/>
                      <a:r>
                        <a:rPr lang="ko-KR" altLang="en-US" b="1" dirty="0"/>
                        <a:t>적의 공용카드 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656521"/>
                  </a:ext>
                </a:extLst>
              </a:tr>
              <a:tr h="9604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스킬 피격 시 체력감소</a:t>
                      </a:r>
                      <a:endParaRPr lang="en-US" altLang="ko-KR" sz="1200" b="1" dirty="0"/>
                    </a:p>
                    <a:p>
                      <a:pPr algn="ctr" latinLnBrk="1"/>
                      <a:r>
                        <a:rPr lang="ko-KR" altLang="en-US" sz="1200" b="1" dirty="0"/>
                        <a:t>공용카드에 따른 능력치 변화</a:t>
                      </a:r>
                      <a:endParaRPr lang="en-US" altLang="ko-KR" sz="1200" b="1" dirty="0"/>
                    </a:p>
                    <a:p>
                      <a:pPr algn="ctr" latinLnBrk="1"/>
                      <a:r>
                        <a:rPr lang="ko-KR" altLang="en-US" sz="1200" b="1" dirty="0" err="1"/>
                        <a:t>덱에서</a:t>
                      </a:r>
                      <a:r>
                        <a:rPr lang="ko-KR" altLang="en-US" sz="1200" b="1" dirty="0"/>
                        <a:t> 랜덤으로 카드가 </a:t>
                      </a:r>
                      <a:r>
                        <a:rPr lang="en-US" altLang="ko-KR" sz="1200" b="1" dirty="0"/>
                        <a:t>3</a:t>
                      </a:r>
                      <a:r>
                        <a:rPr lang="ko-KR" altLang="en-US" sz="1200" b="1" dirty="0"/>
                        <a:t>장 나온다</a:t>
                      </a:r>
                      <a:endParaRPr lang="en-US" altLang="ko-KR" sz="1200" b="1" dirty="0"/>
                    </a:p>
                    <a:p>
                      <a:pPr algn="ctr" latinLnBrk="1"/>
                      <a:r>
                        <a:rPr lang="en-US" altLang="ko-KR" sz="1200" b="1" dirty="0"/>
                        <a:t>15</a:t>
                      </a:r>
                      <a:r>
                        <a:rPr lang="ko-KR" altLang="en-US" sz="1200" b="1" dirty="0"/>
                        <a:t>장의 카드를 전부 사용시 </a:t>
                      </a:r>
                      <a:r>
                        <a:rPr lang="ko-KR" altLang="en-US" sz="1200" b="1" dirty="0" err="1"/>
                        <a:t>덱</a:t>
                      </a:r>
                      <a:r>
                        <a:rPr lang="ko-KR" altLang="en-US" sz="1200" b="1" dirty="0"/>
                        <a:t> 리셋</a:t>
                      </a:r>
                      <a:endParaRPr lang="en-US" altLang="ko-KR" sz="1200" b="1" dirty="0"/>
                    </a:p>
                    <a:p>
                      <a:pPr algn="ctr" latinLnBrk="1"/>
                      <a:r>
                        <a:rPr lang="ko-KR" altLang="en-US" sz="1200" b="1" dirty="0"/>
                        <a:t>특정 스킬 사용시 일러스트 출력</a:t>
                      </a:r>
                      <a:endParaRPr lang="en-US" altLang="ko-KR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10948"/>
                  </a:ext>
                </a:extLst>
              </a:tr>
              <a:tr h="5417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배경음악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캐릭터 스킬 별 음성 출력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683999"/>
                  </a:ext>
                </a:extLst>
              </a:tr>
              <a:tr h="8730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28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각 캐릭터별 스킬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스탠딩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피격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다운 모션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40367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3146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B4E9533-7208-4201-8137-50089BB0A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pPr algn="l"/>
            <a:r>
              <a:rPr lang="ko-KR" altLang="en-US" dirty="0">
                <a:solidFill>
                  <a:schemeClr val="tx2"/>
                </a:solidFill>
              </a:rPr>
              <a:t>개발 상황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E601A93-BDAD-403E-922F-EB02D0E803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281039"/>
              </p:ext>
            </p:extLst>
          </p:nvPr>
        </p:nvGraphicFramePr>
        <p:xfrm>
          <a:off x="0" y="660400"/>
          <a:ext cx="8127999" cy="51206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13041">
                  <a:extLst>
                    <a:ext uri="{9D8B030D-6E8A-4147-A177-3AD203B41FA5}">
                      <a16:colId xmlns:a16="http://schemas.microsoft.com/office/drawing/2014/main" val="3966769457"/>
                    </a:ext>
                  </a:extLst>
                </a:gridCol>
                <a:gridCol w="1455938">
                  <a:extLst>
                    <a:ext uri="{9D8B030D-6E8A-4147-A177-3AD203B41FA5}">
                      <a16:colId xmlns:a16="http://schemas.microsoft.com/office/drawing/2014/main" val="1768056570"/>
                    </a:ext>
                  </a:extLst>
                </a:gridCol>
                <a:gridCol w="5659020">
                  <a:extLst>
                    <a:ext uri="{9D8B030D-6E8A-4147-A177-3AD203B41FA5}">
                      <a16:colId xmlns:a16="http://schemas.microsoft.com/office/drawing/2014/main" val="4092880054"/>
                    </a:ext>
                  </a:extLst>
                </a:gridCol>
              </a:tblGrid>
              <a:tr h="6124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1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b="1" dirty="0"/>
                        <a:t>10/1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자료수집</a:t>
                      </a:r>
                      <a:endParaRPr lang="en-US" altLang="ko-KR" b="1" dirty="0"/>
                    </a:p>
                    <a:p>
                      <a:pPr algn="ctr" latinLnBrk="1"/>
                      <a:r>
                        <a:rPr lang="ko-KR" altLang="en-US" b="1" dirty="0"/>
                        <a:t>좌표 정하기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1.</a:t>
                      </a:r>
                      <a:r>
                        <a:rPr lang="ko-KR" altLang="en-US" sz="1200" b="1" dirty="0"/>
                        <a:t>리소스 수집</a:t>
                      </a:r>
                      <a:endParaRPr lang="en-US" altLang="ko-KR" sz="1200" b="1" dirty="0"/>
                    </a:p>
                    <a:p>
                      <a:pPr latinLnBrk="1"/>
                      <a:r>
                        <a:rPr lang="en-US" altLang="ko-KR" sz="1200" b="1" dirty="0"/>
                        <a:t>2. </a:t>
                      </a:r>
                      <a:r>
                        <a:rPr lang="ko-KR" altLang="en-US" sz="1200" b="1" dirty="0"/>
                        <a:t>체력 바</a:t>
                      </a:r>
                      <a:r>
                        <a:rPr lang="en-US" altLang="ko-KR" sz="1200" b="1" dirty="0"/>
                        <a:t>, </a:t>
                      </a:r>
                      <a:r>
                        <a:rPr lang="ko-KR" altLang="en-US" sz="1200" b="1" dirty="0"/>
                        <a:t>캐릭터 위치</a:t>
                      </a:r>
                      <a:r>
                        <a:rPr lang="en-US" altLang="ko-KR" sz="1200" b="1" dirty="0"/>
                        <a:t>, </a:t>
                      </a:r>
                      <a:r>
                        <a:rPr lang="ko-KR" altLang="en-US" sz="1200" b="1" dirty="0"/>
                        <a:t>카드 위치 등 좌표를 지정한다</a:t>
                      </a:r>
                      <a:endParaRPr lang="en-US" altLang="ko-KR" sz="1200" b="1" dirty="0"/>
                    </a:p>
                    <a:p>
                      <a:pPr latinLnBrk="1"/>
                      <a:r>
                        <a:rPr lang="en-US" altLang="ko-KR" sz="1200" b="1" dirty="0"/>
                        <a:t>3.</a:t>
                      </a:r>
                      <a:r>
                        <a:rPr lang="ko-KR" altLang="en-US" sz="1200" b="1" dirty="0"/>
                        <a:t>수집한 리소스를 토대로 캐릭터의 모션</a:t>
                      </a:r>
                      <a:r>
                        <a:rPr lang="en-US" altLang="ko-KR" sz="1200" b="1" dirty="0"/>
                        <a:t>, </a:t>
                      </a:r>
                      <a:r>
                        <a:rPr lang="ko-KR" altLang="en-US" sz="1200" b="1" dirty="0"/>
                        <a:t>스킬 애니메이션을 만든다</a:t>
                      </a:r>
                      <a:r>
                        <a:rPr lang="en-US" altLang="ko-KR" sz="1200" b="1" dirty="0"/>
                        <a:t>.</a:t>
                      </a:r>
                      <a:endParaRPr lang="ko-KR" altLang="en-US" sz="16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508862"/>
                  </a:ext>
                </a:extLst>
              </a:tr>
              <a:tr h="6124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2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b="1" dirty="0"/>
                        <a:t>10/8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마우스 동작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200" b="1" dirty="0"/>
                        <a:t>1.</a:t>
                      </a:r>
                      <a:r>
                        <a:rPr lang="ko-KR" altLang="en-US" sz="1200" b="1" dirty="0"/>
                        <a:t>게임 시작 처리</a:t>
                      </a:r>
                      <a:r>
                        <a:rPr lang="en-US" altLang="ko-KR" sz="1200" b="1" dirty="0"/>
                        <a:t>, </a:t>
                      </a:r>
                      <a:r>
                        <a:rPr lang="ko-KR" altLang="en-US" sz="1200" b="1" dirty="0"/>
                        <a:t>난이도 설정 처리</a:t>
                      </a:r>
                      <a:endParaRPr lang="en-US" altLang="ko-KR" sz="1200" b="1" dirty="0"/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200" b="1" dirty="0"/>
                        <a:t>2.</a:t>
                      </a:r>
                      <a:r>
                        <a:rPr lang="ko-KR" altLang="en-US" sz="1200" b="1" dirty="0"/>
                        <a:t>캐릭터 선택 처리</a:t>
                      </a:r>
                      <a:r>
                        <a:rPr lang="en-US" altLang="ko-KR" sz="1200" b="1" dirty="0"/>
                        <a:t>, </a:t>
                      </a:r>
                      <a:r>
                        <a:rPr lang="ko-KR" altLang="en-US" sz="1200" b="1" dirty="0" err="1"/>
                        <a:t>덱</a:t>
                      </a:r>
                      <a:r>
                        <a:rPr lang="ko-KR" altLang="en-US" sz="1200" b="1" dirty="0"/>
                        <a:t> 구성 처리</a:t>
                      </a:r>
                      <a:endParaRPr lang="en-US" altLang="ko-KR" sz="1200" b="1" dirty="0"/>
                    </a:p>
                    <a:p>
                      <a:pPr latinLnBrk="1"/>
                      <a:r>
                        <a:rPr lang="en-US" altLang="ko-KR" sz="1200" b="1" dirty="0"/>
                        <a:t>3. </a:t>
                      </a:r>
                      <a:r>
                        <a:rPr lang="ko-KR" altLang="en-US" sz="1200" b="1" dirty="0"/>
                        <a:t>카드 선택 처리</a:t>
                      </a:r>
                      <a:r>
                        <a:rPr lang="en-US" altLang="ko-KR" sz="1200" b="1" dirty="0"/>
                        <a:t>, </a:t>
                      </a:r>
                      <a:r>
                        <a:rPr lang="ko-KR" altLang="en-US" sz="1200" b="1" dirty="0"/>
                        <a:t>동작에 따른 애니메이션 실행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612330"/>
                  </a:ext>
                </a:extLst>
              </a:tr>
              <a:tr h="6124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3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b="1" dirty="0"/>
                        <a:t>10/15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err="1"/>
                        <a:t>덱</a:t>
                      </a:r>
                      <a:r>
                        <a:rPr lang="ko-KR" altLang="en-US" sz="1800" b="1" dirty="0"/>
                        <a:t> 구성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b="1" dirty="0"/>
                        <a:t>1.</a:t>
                      </a:r>
                      <a:r>
                        <a:rPr lang="ko-KR" altLang="en-US" sz="1100" b="1" dirty="0"/>
                        <a:t>선택한 카드 들을 랜덤으로 섞는 것을 구현한다</a:t>
                      </a:r>
                      <a:r>
                        <a:rPr lang="en-US" altLang="ko-KR" sz="1100" b="1" dirty="0"/>
                        <a:t>.</a:t>
                      </a:r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100" b="1" dirty="0"/>
                        <a:t>2.3</a:t>
                      </a:r>
                      <a:r>
                        <a:rPr lang="ko-KR" altLang="en-US" sz="1100" b="1" dirty="0"/>
                        <a:t>장씩 </a:t>
                      </a:r>
                      <a:r>
                        <a:rPr lang="ko-KR" altLang="en-US" sz="1100" b="1" dirty="0" err="1"/>
                        <a:t>덱에서</a:t>
                      </a:r>
                      <a:r>
                        <a:rPr lang="ko-KR" altLang="en-US" sz="1100" b="1" dirty="0"/>
                        <a:t> 카드 선택 칸으로 나오는 것을 구현한다</a:t>
                      </a:r>
                      <a:r>
                        <a:rPr lang="en-US" altLang="ko-KR" sz="1100" b="1" dirty="0"/>
                        <a:t>.</a:t>
                      </a:r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100" b="1" dirty="0"/>
                        <a:t>3.</a:t>
                      </a:r>
                      <a:r>
                        <a:rPr lang="ko-KR" altLang="en-US" sz="1100" b="1" dirty="0" err="1"/>
                        <a:t>덱의</a:t>
                      </a:r>
                      <a:r>
                        <a:rPr lang="ko-KR" altLang="en-US" sz="1100" b="1" dirty="0"/>
                        <a:t> 장수가 </a:t>
                      </a:r>
                      <a:r>
                        <a:rPr lang="en-US" altLang="ko-KR" sz="1100" b="1" dirty="0"/>
                        <a:t>0</a:t>
                      </a:r>
                      <a:r>
                        <a:rPr lang="ko-KR" altLang="en-US" sz="1100" b="1" dirty="0"/>
                        <a:t>장이 되었을 때 다시 </a:t>
                      </a:r>
                      <a:r>
                        <a:rPr lang="en-US" altLang="ko-KR" sz="1100" b="1" dirty="0"/>
                        <a:t>15</a:t>
                      </a:r>
                      <a:r>
                        <a:rPr lang="ko-KR" altLang="en-US" sz="1100" b="1" dirty="0"/>
                        <a:t>장으로 리셋 되는 것을 구현한다</a:t>
                      </a:r>
                      <a:r>
                        <a:rPr lang="en-US" altLang="ko-KR" sz="1100" b="1" dirty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0581588"/>
                  </a:ext>
                </a:extLst>
              </a:tr>
              <a:tr h="6124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4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b="1" dirty="0"/>
                        <a:t>10/22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스킬 구성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1.</a:t>
                      </a:r>
                      <a:r>
                        <a:rPr lang="ko-KR" altLang="en-US" sz="1200" b="1" dirty="0"/>
                        <a:t>각각 캐릭터 스킬들의 애니메이션을 지정한다</a:t>
                      </a:r>
                      <a:r>
                        <a:rPr lang="en-US" altLang="ko-KR" sz="1200" b="1" dirty="0"/>
                        <a:t>.</a:t>
                      </a:r>
                    </a:p>
                    <a:p>
                      <a:pPr latinLnBrk="1"/>
                      <a:r>
                        <a:rPr lang="en-US" altLang="ko-KR" sz="1200" b="1" dirty="0"/>
                        <a:t>2.</a:t>
                      </a:r>
                      <a:r>
                        <a:rPr lang="ko-KR" altLang="en-US" sz="1200" b="1" dirty="0"/>
                        <a:t>스킬 피격 시 체력 게이지 감소</a:t>
                      </a:r>
                      <a:endParaRPr lang="en-US" altLang="ko-K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2187832"/>
                  </a:ext>
                </a:extLst>
              </a:tr>
              <a:tr h="6124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5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b="1" dirty="0"/>
                        <a:t>10/29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적 </a:t>
                      </a:r>
                      <a:r>
                        <a:rPr lang="en-US" altLang="ko-KR" b="1" dirty="0"/>
                        <a:t>AI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400" b="1" dirty="0"/>
                        <a:t>자신의 상황에 따라 대응을 바꾼다</a:t>
                      </a:r>
                      <a:r>
                        <a:rPr lang="en-US" altLang="ko-KR" sz="1400" b="1" dirty="0"/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9818873"/>
                  </a:ext>
                </a:extLst>
              </a:tr>
              <a:tr h="6124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6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b="1" dirty="0"/>
                        <a:t>11/5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 중간 점검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400" b="1" dirty="0"/>
                        <a:t>간단 플레이 적</a:t>
                      </a:r>
                      <a:r>
                        <a:rPr lang="en-US" altLang="ko-KR" sz="1400" b="1" dirty="0"/>
                        <a:t>AI</a:t>
                      </a:r>
                      <a:r>
                        <a:rPr lang="ko-KR" altLang="en-US" sz="1400" b="1" dirty="0"/>
                        <a:t>점검 애니메이션출력 점검</a:t>
                      </a:r>
                      <a:endParaRPr lang="en-US" altLang="ko-KR" sz="1400" b="1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400" b="1" dirty="0"/>
                        <a:t>미흡한 부분 보완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6677089"/>
                  </a:ext>
                </a:extLst>
              </a:tr>
              <a:tr h="6124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7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b="1" dirty="0"/>
                        <a:t>11/12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b="1" dirty="0"/>
                        <a:t>배경에 따른 배경음악 구현</a:t>
                      </a:r>
                      <a:endParaRPr lang="en-US" altLang="ko-KR" b="1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b="1" dirty="0"/>
                        <a:t>캐릭터 각자의 음성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490796"/>
                  </a:ext>
                </a:extLst>
              </a:tr>
              <a:tr h="6124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8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b="1" dirty="0"/>
                        <a:t>11/19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AI </a:t>
                      </a:r>
                      <a:r>
                        <a:rPr lang="ko-KR" altLang="en-US" sz="1400" b="1" dirty="0"/>
                        <a:t>최종 및 </a:t>
                      </a:r>
                      <a:endParaRPr lang="en-US" altLang="ko-KR" sz="1400" b="1" dirty="0"/>
                    </a:p>
                    <a:p>
                      <a:pPr algn="ctr" latinLnBrk="1"/>
                      <a:r>
                        <a:rPr lang="ko-KR" altLang="en-US" sz="1400" b="1" dirty="0"/>
                        <a:t>추가구현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b="1" dirty="0"/>
                        <a:t>난이도에 따른 적 </a:t>
                      </a:r>
                      <a:r>
                        <a:rPr lang="en-US" altLang="ko-KR" sz="1200" b="1" dirty="0"/>
                        <a:t>AI </a:t>
                      </a:r>
                      <a:r>
                        <a:rPr lang="ko-KR" altLang="en-US" sz="1200" b="1" dirty="0"/>
                        <a:t>세분화</a:t>
                      </a:r>
                      <a:endParaRPr lang="en-US" altLang="ko-KR" sz="1200" b="1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b="1" dirty="0"/>
                        <a:t>콤보 구성</a:t>
                      </a:r>
                      <a:endParaRPr lang="en-US" altLang="ko-KR" sz="1200" b="1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b="1" dirty="0"/>
                        <a:t>날씨에 대한 효과 추가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989768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E049F6EB-6F87-4981-8B73-0EE71C37FC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619317"/>
              </p:ext>
            </p:extLst>
          </p:nvPr>
        </p:nvGraphicFramePr>
        <p:xfrm>
          <a:off x="-1" y="5781040"/>
          <a:ext cx="8127999" cy="64008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04165">
                  <a:extLst>
                    <a:ext uri="{9D8B030D-6E8A-4147-A177-3AD203B41FA5}">
                      <a16:colId xmlns:a16="http://schemas.microsoft.com/office/drawing/2014/main" val="371787345"/>
                    </a:ext>
                  </a:extLst>
                </a:gridCol>
                <a:gridCol w="1464815">
                  <a:extLst>
                    <a:ext uri="{9D8B030D-6E8A-4147-A177-3AD203B41FA5}">
                      <a16:colId xmlns:a16="http://schemas.microsoft.com/office/drawing/2014/main" val="3195734443"/>
                    </a:ext>
                  </a:extLst>
                </a:gridCol>
                <a:gridCol w="5659019">
                  <a:extLst>
                    <a:ext uri="{9D8B030D-6E8A-4147-A177-3AD203B41FA5}">
                      <a16:colId xmlns:a16="http://schemas.microsoft.com/office/drawing/2014/main" val="886775024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주차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11/26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마무리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 점검 및 릴리즈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436755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D282028-D4EE-4A14-9624-4DC11AC6DE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916859"/>
              </p:ext>
            </p:extLst>
          </p:nvPr>
        </p:nvGraphicFramePr>
        <p:xfrm>
          <a:off x="8127998" y="651497"/>
          <a:ext cx="3976018" cy="32201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1416">
                  <a:extLst>
                    <a:ext uri="{9D8B030D-6E8A-4147-A177-3AD203B41FA5}">
                      <a16:colId xmlns:a16="http://schemas.microsoft.com/office/drawing/2014/main" val="975985928"/>
                    </a:ext>
                  </a:extLst>
                </a:gridCol>
                <a:gridCol w="2884602">
                  <a:extLst>
                    <a:ext uri="{9D8B030D-6E8A-4147-A177-3AD203B41FA5}">
                      <a16:colId xmlns:a16="http://schemas.microsoft.com/office/drawing/2014/main" val="2238649821"/>
                    </a:ext>
                  </a:extLst>
                </a:gridCol>
              </a:tblGrid>
              <a:tr h="6440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리로스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수집완료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좌표지정완료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애니메이션 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0649417"/>
                  </a:ext>
                </a:extLst>
              </a:tr>
              <a:tr h="6440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95%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시작 처리완료</a:t>
                      </a:r>
                      <a:endParaRPr lang="en-US" altLang="ko-KR" sz="1100" b="1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캐릭터 선택처리 </a:t>
                      </a:r>
                      <a:r>
                        <a:rPr lang="ko-KR" altLang="en-US" sz="1100" b="1" dirty="0" err="1">
                          <a:solidFill>
                            <a:schemeClr val="tx1"/>
                          </a:solidFill>
                        </a:rPr>
                        <a:t>덱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 구성처리 완료</a:t>
                      </a:r>
                      <a:endParaRPr lang="en-US" altLang="ko-KR" sz="1100" b="1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카드선택처리 완료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90648134"/>
                  </a:ext>
                </a:extLst>
              </a:tr>
              <a:tr h="6440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 err="1">
                          <a:solidFill>
                            <a:schemeClr val="tx1"/>
                          </a:solidFill>
                        </a:rPr>
                        <a:t>덱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 고르기 완료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2142769"/>
                  </a:ext>
                </a:extLst>
              </a:tr>
              <a:tr h="6440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/>
                        <a:t>캐릭터 별 애니메이션 지정</a:t>
                      </a:r>
                      <a:endParaRPr lang="en-US" altLang="ko-KR" sz="1200" b="1" dirty="0"/>
                    </a:p>
                    <a:p>
                      <a:pPr latinLnBrk="1"/>
                      <a:r>
                        <a:rPr lang="ko-KR" altLang="en-US" sz="1200" b="1" dirty="0" err="1"/>
                        <a:t>피격시</a:t>
                      </a:r>
                      <a:r>
                        <a:rPr lang="ko-KR" altLang="en-US" sz="1200" b="1" dirty="0"/>
                        <a:t> 체력 게이지 감소</a:t>
                      </a:r>
                      <a:r>
                        <a:rPr lang="en-US" altLang="ko-KR" sz="1200" b="1" dirty="0"/>
                        <a:t>(50%)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588942"/>
                  </a:ext>
                </a:extLst>
              </a:tr>
              <a:tr h="6440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99105263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85110BE0-3C89-4B85-B2EF-6AC90FF340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349689"/>
              </p:ext>
            </p:extLst>
          </p:nvPr>
        </p:nvGraphicFramePr>
        <p:xfrm>
          <a:off x="8127998" y="238603"/>
          <a:ext cx="1100843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0843">
                  <a:extLst>
                    <a:ext uri="{9D8B030D-6E8A-4147-A177-3AD203B41FA5}">
                      <a16:colId xmlns:a16="http://schemas.microsoft.com/office/drawing/2014/main" val="3679009256"/>
                    </a:ext>
                  </a:extLst>
                </a:gridCol>
              </a:tblGrid>
              <a:tr h="3572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결과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69583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939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9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5" name="Rectangle 20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1C73E2-720B-4704-BB3A-60686F5F4C7F}"/>
              </a:ext>
            </a:extLst>
          </p:cNvPr>
          <p:cNvSpPr txBox="1"/>
          <p:nvPr/>
        </p:nvSpPr>
        <p:spPr>
          <a:xfrm>
            <a:off x="659876" y="669303"/>
            <a:ext cx="62311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GitHub Commit </a:t>
            </a:r>
            <a:r>
              <a:rPr lang="ko-KR" altLang="en-US" sz="4000" b="1" dirty="0"/>
              <a:t>통계</a:t>
            </a:r>
            <a:endParaRPr lang="en-US" altLang="ko-KR" sz="4000" b="1" dirty="0"/>
          </a:p>
          <a:p>
            <a:r>
              <a:rPr lang="ko-KR" altLang="en-US" sz="2400" b="1" dirty="0"/>
              <a:t>총 횟수 </a:t>
            </a:r>
            <a:r>
              <a:rPr lang="en-US" altLang="ko-KR" sz="2400" b="1" dirty="0"/>
              <a:t>: 131 </a:t>
            </a:r>
            <a:r>
              <a:rPr lang="ko-KR" altLang="en-US" sz="2400" b="1" dirty="0"/>
              <a:t>회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C6D1CA1-76A6-478D-B3F8-2AB307D867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157" y="1304208"/>
            <a:ext cx="8289956" cy="2124791"/>
          </a:xfrm>
          <a:prstGeom prst="rect">
            <a:avLst/>
          </a:prstGeom>
        </p:spPr>
      </p:pic>
      <p:pic>
        <p:nvPicPr>
          <p:cNvPr id="3" name="그림 2" descr="총 Commit횟수">
            <a:extLst>
              <a:ext uri="{FF2B5EF4-FFF2-40B4-BE49-F238E27FC236}">
                <a16:creationId xmlns:a16="http://schemas.microsoft.com/office/drawing/2014/main" id="{74F5748E-46D2-484A-ABCD-E2538EA3D91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4" y="2635499"/>
            <a:ext cx="8514383" cy="374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317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A5FDA4-AC32-4A90-933D-781A59F63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데모</a:t>
            </a:r>
          </a:p>
        </p:txBody>
      </p:sp>
      <p:pic>
        <p:nvPicPr>
          <p:cNvPr id="4" name="bandicam 2018-11-05 14-38-32-087">
            <a:hlinkClick r:id="" action="ppaction://media"/>
            <a:extLst>
              <a:ext uri="{FF2B5EF4-FFF2-40B4-BE49-F238E27FC236}">
                <a16:creationId xmlns:a16="http://schemas.microsoft.com/office/drawing/2014/main" id="{5B599847-AB63-4B5A-A030-4B93D46DA3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78085" y="0"/>
            <a:ext cx="8702484" cy="685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92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7FF9C11-2090-450C-B781-3DB044A14738}"/>
              </a:ext>
            </a:extLst>
          </p:cNvPr>
          <p:cNvSpPr/>
          <p:nvPr/>
        </p:nvSpPr>
        <p:spPr>
          <a:xfrm>
            <a:off x="3286125" y="1619250"/>
            <a:ext cx="5238750" cy="46291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762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9CF9BE2-F2BB-4273-82C7-353F22B80CBC}"/>
              </a:ext>
            </a:extLst>
          </p:cNvPr>
          <p:cNvSpPr/>
          <p:nvPr/>
        </p:nvSpPr>
        <p:spPr>
          <a:xfrm>
            <a:off x="3973721" y="1957685"/>
            <a:ext cx="38635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감사합니다</a:t>
            </a:r>
            <a:r>
              <a:rPr lang="en-US" altLang="ko-KR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206FAAF-F581-4641-BAF5-C7889B118D42}"/>
              </a:ext>
            </a:extLst>
          </p:cNvPr>
          <p:cNvSpPr/>
          <p:nvPr/>
        </p:nvSpPr>
        <p:spPr>
          <a:xfrm>
            <a:off x="3930487" y="3195934"/>
            <a:ext cx="3950027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80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THANK</a:t>
            </a:r>
          </a:p>
          <a:p>
            <a:pPr algn="ctr"/>
            <a:r>
              <a:rPr lang="en-US" altLang="ko-KR" sz="8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YOU!</a:t>
            </a:r>
            <a:endParaRPr lang="en-US" altLang="ko-KR" sz="80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95425735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363</Words>
  <Application>Microsoft Office PowerPoint</Application>
  <PresentationFormat>와이드스크린</PresentationFormat>
  <Paragraphs>106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HY그래픽M</vt:lpstr>
      <vt:lpstr>맑은 고딕</vt:lpstr>
      <vt:lpstr>Arial</vt:lpstr>
      <vt:lpstr>Trebuchet MS</vt:lpstr>
      <vt:lpstr>Wingdings 3</vt:lpstr>
      <vt:lpstr>패싯</vt:lpstr>
      <vt:lpstr>2D 게임 프로그래밍</vt:lpstr>
      <vt:lpstr>FCG(Fight Card Game)</vt:lpstr>
      <vt:lpstr>개발 범위</vt:lpstr>
      <vt:lpstr>개발 상황</vt:lpstr>
      <vt:lpstr>PowerPoint 프레젠테이션</vt:lpstr>
      <vt:lpstr>데모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 프로그래밍</dc:title>
  <dc:creator>박 건호</dc:creator>
  <cp:lastModifiedBy>박 건호</cp:lastModifiedBy>
  <cp:revision>10</cp:revision>
  <dcterms:created xsi:type="dcterms:W3CDTF">2018-11-04T14:58:58Z</dcterms:created>
  <dcterms:modified xsi:type="dcterms:W3CDTF">2018-11-05T05:58:46Z</dcterms:modified>
</cp:coreProperties>
</file>